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77" r:id="rId9"/>
    <p:sldId id="281" r:id="rId10"/>
    <p:sldId id="282" r:id="rId11"/>
    <p:sldId id="278" r:id="rId12"/>
    <p:sldId id="279" r:id="rId13"/>
    <p:sldId id="280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E3EDA-677F-4943-9E52-512B71DF00C7}" v="56" dt="2024-05-02T02:45:04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t.design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airbnb.co.i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mui.com/material-ui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1640" y="602128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5ABD9-4AA8-6DBC-F648-D371C859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5" y="1400553"/>
            <a:ext cx="6797629" cy="1072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2915816" y="2826110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 (Clone)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88186-1564-85EE-07D6-D019AC71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3" y="4300687"/>
            <a:ext cx="3054361" cy="132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054F5-29ED-2EDA-91EC-AB493F8F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80" y="4581128"/>
            <a:ext cx="1792379" cy="104250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63455-4DD6-A392-5FE2-256C0BDBD92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9DEC-F7A2-F7A5-4304-74FADC1344EF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22960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b="1" u="sng" dirty="0"/>
              <a:t>Place profile: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0C89-A665-5F8E-A3A7-1336314E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844824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1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summary, our Airbnb clone is a testament to our dedication to web development knowledge. With intuitive navigation, seamless booking functionality, and dynamic data integration, we've created a user-friendly platform that emulates the original Airbnb experience. Leveraging modern technologies like React and JSON Server, we've built a responsive website that meets the needs of today's travelers. As we wrap up, we thank everyone involved and look forward to continued improvements. Thank you for your attention.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73FD-D0A3-885F-D97C-749D9CF864D4}"/>
              </a:ext>
            </a:extLst>
          </p:cNvPr>
          <p:cNvSpPr txBox="1"/>
          <p:nvPr/>
        </p:nvSpPr>
        <p:spPr>
          <a:xfrm>
            <a:off x="1187624" y="162880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https://www.Airbnb.co.in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 Design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https://ant.design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https://mui.com/material-ui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078FC-4A3E-2700-F4E3-DFDA190C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365104"/>
            <a:ext cx="2195189" cy="185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45BE1-4C2B-B658-9837-CEED99C06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7" y="4581128"/>
            <a:ext cx="3034269" cy="936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BA0C0-4D7E-C179-6F89-D89C08D45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229" y="3429000"/>
            <a:ext cx="2091161" cy="1342473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Netlify Deployment: </a:t>
            </a: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1" y="1412776"/>
            <a:ext cx="6608637" cy="495647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9909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323528" y="980728"/>
            <a:ext cx="792088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clone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 the Airbnb website. You know, Airbnb helps people find places to stay when they travel. We tried to make a website UI that looks just like Airbnb, where you can look for places to stay and book them.</a:t>
            </a:r>
          </a:p>
          <a:p>
            <a:pPr algn="just">
              <a:lnSpc>
                <a:spcPct val="150000"/>
              </a:lnSpc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Project: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project to learn how to use React. Also, we wanted to practice making websites to get better at it.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81603-C405-725D-D0E2-FA20F550E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486576"/>
            <a:ext cx="3168352" cy="98852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4275"/>
            <a:ext cx="8136904" cy="5573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website that looks and works just like Airbnb. Airbnb is a website where people can find homes to stay in when they travel. You can search for a place to stay, see pictures of it, and book it for your trip. Our website lets you do all those things too!</a:t>
            </a:r>
          </a:p>
          <a:p>
            <a:pPr algn="just">
              <a:lnSpc>
                <a:spcPct val="150000"/>
              </a:lnSpc>
            </a:pPr>
            <a:r>
              <a:rPr lang="en-US" sz="2400" b="1" u="sng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AirBnB for project:</a:t>
            </a:r>
            <a:endParaRPr lang="en-US" sz="24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picked Airbnb because it's a popular website that many people use. We thought it would be fun and useful to make a website that works like Airbnb. Also, Airbnb has a lot of cool features, so it's a good challenge for us to try to recreate them.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2736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building our website, we used a bunch of tools and technologies.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make things look nice and pretty.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helped us to build the website and make it work smoothly.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also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Material UI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Ant Design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libraries to add some cool features and styles.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manage our data, 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JSON Server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to navigate between different pages on our website, we used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DOM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and technologies helped us create a website that's both functional and good-looking.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196752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Our Airbnb clone boasts a user-friendly page featuring five distinct categories, each offering a curated selection of eight places to stay.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Integrated calendar functionality simplifies the booking process, allowing users to select check-in and check-out dates.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Leveraging JSON server, our website fetches data, ensuring up-to-date listing and information.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React Router DOM, navigation between categories and individual listing is smooth and intuitive, providing users with a seamless browsing experience.</a:t>
            </a: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842D-FB8A-2392-92DB-61780993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8" y="2276872"/>
            <a:ext cx="8637303" cy="397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BABA1-0352-87E9-D771-09E53EB9C449}"/>
              </a:ext>
            </a:extLst>
          </p:cNvPr>
          <p:cNvSpPr txBox="1"/>
          <p:nvPr/>
        </p:nvSpPr>
        <p:spPr>
          <a:xfrm>
            <a:off x="484558" y="1546339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Front page:  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32370-BBD3-AAD7-E8C0-0F0D24EF1C6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36B-DA0E-F2BC-17CD-9B49F8578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2204864"/>
            <a:ext cx="8963099" cy="3567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F44D-9185-322A-B399-1FA761755595}"/>
              </a:ext>
            </a:extLst>
          </p:cNvPr>
          <p:cNvSpPr txBox="1"/>
          <p:nvPr/>
        </p:nvSpPr>
        <p:spPr>
          <a:xfrm>
            <a:off x="323528" y="1718989"/>
            <a:ext cx="470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Different categories: </a:t>
            </a: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95DA-1389-2BAC-C0DE-A4B78510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Place profile: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CF1-420E-BFAF-C6F9-624BA57E516A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DF1F-E828-F767-66A4-738D35DC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815"/>
            <a:ext cx="9144000" cy="4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7656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569</Words>
  <Application>Microsoft Office PowerPoint</Application>
  <PresentationFormat>On-screen Show (4:3)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37</cp:revision>
  <dcterms:created xsi:type="dcterms:W3CDTF">2022-12-12T14:14:34Z</dcterms:created>
  <dcterms:modified xsi:type="dcterms:W3CDTF">2024-05-19T11:05:08Z</dcterms:modified>
</cp:coreProperties>
</file>